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84" r:id="rId8"/>
    <p:sldId id="285" r:id="rId9"/>
    <p:sldId id="286" r:id="rId10"/>
    <p:sldId id="287" r:id="rId11"/>
    <p:sldId id="289" r:id="rId12"/>
    <p:sldId id="288" r:id="rId13"/>
    <p:sldId id="290" r:id="rId14"/>
    <p:sldId id="291" r:id="rId15"/>
    <p:sldId id="292" r:id="rId16"/>
    <p:sldId id="293" r:id="rId17"/>
    <p:sldId id="294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5" r:id="rId26"/>
    <p:sldId id="274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774196-B707-4049-9090-A8A2EC09DB43}">
          <p14:sldIdLst>
            <p14:sldId id="256"/>
            <p14:sldId id="257"/>
            <p14:sldId id="262"/>
            <p14:sldId id="263"/>
            <p14:sldId id="264"/>
            <p14:sldId id="265"/>
            <p14:sldId id="284"/>
            <p14:sldId id="285"/>
            <p14:sldId id="286"/>
            <p14:sldId id="287"/>
            <p14:sldId id="289"/>
            <p14:sldId id="288"/>
            <p14:sldId id="290"/>
            <p14:sldId id="291"/>
            <p14:sldId id="292"/>
            <p14:sldId id="293"/>
            <p14:sldId id="294"/>
            <p14:sldId id="266"/>
            <p14:sldId id="267"/>
            <p14:sldId id="268"/>
            <p14:sldId id="269"/>
            <p14:sldId id="270"/>
            <p14:sldId id="271"/>
            <p14:sldId id="272"/>
            <p14:sldId id="275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95"/>
          </p14:sldIdLst>
        </p14:section>
        <p14:section name="Untitled Section" id="{4B23DFA7-4B83-40C1-A2B3-15C53551A4F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 varScale="1">
        <p:scale>
          <a:sx n="80" d="100"/>
          <a:sy n="80" d="100"/>
        </p:scale>
        <p:origin x="103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304800" y="3466743"/>
            <a:ext cx="8534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 smtClean="0">
              <a:solidFill>
                <a:srgbClr val="115BA4"/>
              </a:solidFill>
              <a:latin typeface="Trajan Pro" pitchFamily="18" charset="0"/>
            </a:endParaRPr>
          </a:p>
          <a:p>
            <a:endParaRPr lang="en-US" sz="5400" b="1" dirty="0">
              <a:solidFill>
                <a:srgbClr val="115BA4"/>
              </a:solidFill>
              <a:latin typeface="Trajan Pro" pitchFamily="18" charset="0"/>
            </a:endParaRPr>
          </a:p>
        </p:txBody>
      </p:sp>
      <p:pic>
        <p:nvPicPr>
          <p:cNvPr id="3" name="Picture 2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81800" y="457200"/>
            <a:ext cx="1950559" cy="2169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2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Trajan Pro" pitchFamily="18" charset="0"/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pic>
        <p:nvPicPr>
          <p:cNvPr id="13" name="Picture 12" descr="DCF_Logo_Horz_CMYKv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15000" y="6078444"/>
            <a:ext cx="3200400" cy="7033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15BA4"/>
          </a:solidFill>
          <a:latin typeface="Trajan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3200" kern="1200">
          <a:solidFill>
            <a:srgbClr val="115BA4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2800" kern="1200">
          <a:solidFill>
            <a:srgbClr val="115BA4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2800" kern="1200">
          <a:solidFill>
            <a:srgbClr val="115BA4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2800" kern="1200">
          <a:solidFill>
            <a:srgbClr val="115BA4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»"/>
        <a:defRPr sz="2800" kern="1200">
          <a:solidFill>
            <a:srgbClr val="115BA4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733800"/>
            <a:ext cx="853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15BA4"/>
                </a:solidFill>
                <a:latin typeface="Trajan Pro" pitchFamily="18" charset="0"/>
              </a:rPr>
              <a:t>Department of Children and Families</a:t>
            </a:r>
          </a:p>
          <a:p>
            <a:endParaRPr lang="en-US" sz="5400" b="1" dirty="0">
              <a:solidFill>
                <a:srgbClr val="115BA4"/>
              </a:solidFill>
              <a:latin typeface="Trajan Pr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334714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15BA4"/>
                </a:solidFill>
                <a:latin typeface="Trajan Pro" pitchFamily="18" charset="0"/>
              </a:rPr>
              <a:t>Care Provider Background Screening Clearinghouse</a:t>
            </a:r>
            <a:endParaRPr lang="en-US" sz="3200" dirty="0">
              <a:solidFill>
                <a:srgbClr val="115BA4"/>
              </a:solidFill>
              <a:latin typeface="Traja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Completion of Registration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53481"/>
            <a:ext cx="807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Clearinghouse Process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2541111"/>
            <a:ext cx="8039100" cy="325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Agency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30" y="2468721"/>
            <a:ext cx="8054340" cy="339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Your role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" y="2362041"/>
            <a:ext cx="7993380" cy="361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your provider type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" y="2358231"/>
            <a:ext cx="787908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your Provider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96642"/>
            <a:ext cx="8229600" cy="234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Request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" y="3021171"/>
            <a:ext cx="7894320" cy="22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User Agreement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132" y="2209800"/>
            <a:ext cx="5871735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Clearinghouse Home</a:t>
            </a:r>
            <a:endParaRPr lang="en-US" dirty="0"/>
          </a:p>
        </p:txBody>
      </p:sp>
      <p:pic>
        <p:nvPicPr>
          <p:cNvPr id="7" name="Picture Placeholder 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" r="927"/>
          <a:stretch>
            <a:fillRect/>
          </a:stretch>
        </p:blipFill>
        <p:spPr>
          <a:xfrm>
            <a:off x="1524000" y="1600200"/>
            <a:ext cx="6192321" cy="44497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Screen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276600" cy="4297363"/>
          </a:xfrm>
        </p:spPr>
        <p:txBody>
          <a:bodyPr/>
          <a:lstStyle/>
          <a:p>
            <a:pPr lvl="0"/>
            <a:r>
              <a:rPr lang="en-US" sz="2400" dirty="0" smtClean="0"/>
              <a:t>To Search Enter: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Social Security Number </a:t>
            </a:r>
            <a:r>
              <a:rPr lang="en-US" b="1" dirty="0" smtClean="0"/>
              <a:t>AND</a:t>
            </a:r>
          </a:p>
          <a:p>
            <a:pPr lvl="1"/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Last Name </a:t>
            </a:r>
            <a:r>
              <a:rPr lang="en-US" b="1" dirty="0" smtClean="0"/>
              <a:t>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Date of Birth</a:t>
            </a:r>
          </a:p>
          <a:p>
            <a:pPr lvl="1"/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Select ‘</a:t>
            </a:r>
            <a:r>
              <a:rPr lang="en-US" b="1" dirty="0" smtClean="0"/>
              <a:t>Search’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11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52600"/>
            <a:ext cx="4953000" cy="41887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16363"/>
          </a:xfrm>
        </p:spPr>
        <p:txBody>
          <a:bodyPr>
            <a:normAutofit/>
          </a:bodyPr>
          <a:lstStyle/>
          <a:p>
            <a:pPr>
              <a:buClr>
                <a:srgbClr val="488F4D"/>
              </a:buClr>
              <a:buSzPct val="100000"/>
            </a:pPr>
            <a:r>
              <a:rPr lang="en-US" dirty="0" smtClean="0"/>
              <a:t>In response to the requirements passed during the 2012 Legislative session, the  Agency for Health Care Administration (AHCA) created the Care Provider Background Screening Clearinghouse, or “Clearinghouse” Website.  </a:t>
            </a:r>
          </a:p>
          <a:p>
            <a:pPr>
              <a:buClr>
                <a:srgbClr val="488F4D"/>
              </a:buClr>
              <a:buSzPct val="100000"/>
            </a:pPr>
            <a:r>
              <a:rPr lang="en-US" dirty="0" smtClean="0"/>
              <a:t>The legislation specified the agencies to be included in the Clearinghouse. </a:t>
            </a:r>
          </a:p>
          <a:p>
            <a:pPr>
              <a:buClr>
                <a:srgbClr val="488F4D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olidFill>
                <a:srgbClr val="115BA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488F4D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olidFill>
                <a:srgbClr val="115BA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488F4D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olidFill>
                <a:srgbClr val="115BA4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45972"/>
            <a:ext cx="7467600" cy="1200329"/>
          </a:xfrm>
          <a:prstGeom prst="rect">
            <a:avLst/>
          </a:prstGeom>
          <a:noFill/>
        </p:spPr>
        <p:txBody>
          <a:bodyPr vert="horz" wrap="square" lIns="45720" r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/>
              <a:t>Care Provider Background Screening Clearinghouse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15BA4"/>
              </a:solidFill>
              <a:effectLst/>
              <a:uLnTx/>
              <a:uFillTx/>
              <a:latin typeface="Trajan Pro" pitchFamily="18" charset="0"/>
              <a:ea typeface="+mj-ea"/>
              <a:cs typeface="+mj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Trajan Pro" pitchFamily="18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Initiate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marL="285750" indent="-285750"/>
            <a:r>
              <a:rPr lang="en-US" sz="2400" dirty="0" smtClean="0"/>
              <a:t>If the individual has not previously been screened through the Clearinghouse, select the Initiate Screening Button.</a:t>
            </a:r>
          </a:p>
          <a:p>
            <a:pPr marL="285750" indent="-285750"/>
            <a:r>
              <a:rPr lang="en-US" sz="2400" dirty="0" smtClean="0"/>
              <a:t>If the individual is in the Clearinghouse, the provider will request a DCF Screening Review.  </a:t>
            </a:r>
          </a:p>
          <a:p>
            <a:endParaRPr lang="en-US" dirty="0"/>
          </a:p>
        </p:txBody>
      </p:sp>
      <p:pic>
        <p:nvPicPr>
          <p:cNvPr id="5" name="Content Placeholder 12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47800"/>
            <a:ext cx="4648200" cy="45149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Initiate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Request a screening and schedule an appointment for an employee live scan.  </a:t>
            </a:r>
          </a:p>
          <a:p>
            <a:pPr marL="285750" lvl="0" indent="-285750"/>
            <a:r>
              <a:rPr lang="en-US" sz="2600" dirty="0" smtClean="0"/>
              <a:t>Enter all required information, as designated by the red asterisks (*).</a:t>
            </a:r>
          </a:p>
          <a:p>
            <a:r>
              <a:rPr lang="en-US" sz="2600" dirty="0" smtClean="0"/>
              <a:t> Ensure all information is accurate and select the ‘</a:t>
            </a:r>
            <a:r>
              <a:rPr lang="en-US" sz="2600" b="1" dirty="0" smtClean="0"/>
              <a:t>Next’</a:t>
            </a:r>
            <a:r>
              <a:rPr lang="en-US" sz="2600" dirty="0" smtClean="0"/>
              <a:t> button.</a:t>
            </a:r>
          </a:p>
          <a:p>
            <a:endParaRPr lang="en-US" dirty="0"/>
          </a:p>
        </p:txBody>
      </p:sp>
      <p:pic>
        <p:nvPicPr>
          <p:cNvPr id="5" name="Content Placeholder 7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33600"/>
            <a:ext cx="4724400" cy="29578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Initiate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fontScale="70000" lnSpcReduction="20000"/>
          </a:bodyPr>
          <a:lstStyle/>
          <a:p>
            <a:pPr marL="285750" lvl="0" indent="-285750"/>
            <a:r>
              <a:rPr lang="en-US" dirty="0" smtClean="0"/>
              <a:t>Select the </a:t>
            </a:r>
            <a:r>
              <a:rPr lang="en-US" b="1" dirty="0" smtClean="0"/>
              <a:t>position type</a:t>
            </a:r>
            <a:r>
              <a:rPr lang="en-US" dirty="0" smtClean="0"/>
              <a:t> that individual is applying for from the drop down list.</a:t>
            </a:r>
            <a:br>
              <a:rPr lang="en-US" dirty="0" smtClean="0"/>
            </a:br>
            <a:endParaRPr lang="en-US" dirty="0" smtClean="0"/>
          </a:p>
          <a:p>
            <a:pPr marL="285750" lvl="0" indent="-285750"/>
            <a:r>
              <a:rPr lang="en-US" dirty="0" smtClean="0"/>
              <a:t>Select the type of screening required to hire the individual  by selecting </a:t>
            </a:r>
            <a:r>
              <a:rPr lang="en-US" b="1" dirty="0" smtClean="0"/>
              <a:t>‘Yes’ or ‘No’</a:t>
            </a:r>
            <a:r>
              <a:rPr lang="en-US" dirty="0" smtClean="0"/>
              <a:t> for each type.</a:t>
            </a:r>
            <a:br>
              <a:rPr lang="en-US" dirty="0" smtClean="0"/>
            </a:br>
            <a:endParaRPr lang="en-US" dirty="0" smtClean="0"/>
          </a:p>
          <a:p>
            <a:pPr marL="285750" lvl="0" indent="-285750"/>
            <a:r>
              <a:rPr lang="en-US" dirty="0" smtClean="0"/>
              <a:t>Select the ‘</a:t>
            </a:r>
            <a:r>
              <a:rPr lang="en-US" b="1" dirty="0" smtClean="0"/>
              <a:t>Privacy Policy’</a:t>
            </a:r>
            <a:r>
              <a:rPr lang="en-US" dirty="0" smtClean="0"/>
              <a:t> link to view and print the privacy policy.  Check the affirmation box to confirm that the applicant has signed and agreed to the Privacy Policy.</a:t>
            </a:r>
          </a:p>
          <a:p>
            <a:endParaRPr lang="en-US" dirty="0"/>
          </a:p>
        </p:txBody>
      </p:sp>
      <p:pic>
        <p:nvPicPr>
          <p:cNvPr id="5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828800"/>
            <a:ext cx="5029200" cy="37839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Livescan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Allows providers to search for approved Live Scan Service Providers.  </a:t>
            </a:r>
          </a:p>
          <a:p>
            <a:endParaRPr lang="en-US" dirty="0"/>
          </a:p>
        </p:txBody>
      </p:sp>
      <p:pic>
        <p:nvPicPr>
          <p:cNvPr id="5" name="Content Placeholder 5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r="1250"/>
          <a:stretch/>
        </p:blipFill>
        <p:spPr bwMode="auto">
          <a:xfrm>
            <a:off x="4038600" y="1524000"/>
            <a:ext cx="4800600" cy="4139143"/>
          </a:xfrm>
          <a:prstGeom prst="rect">
            <a:avLst/>
          </a:prstGeom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Livescan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Allows the user to select from a search of Live Scan approved operators, or skip if they have other access to a Live Scan machine. </a:t>
            </a:r>
          </a:p>
          <a:p>
            <a:endParaRPr lang="en-US" dirty="0"/>
          </a:p>
        </p:txBody>
      </p:sp>
      <p:pic>
        <p:nvPicPr>
          <p:cNvPr id="5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4572000" cy="33809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Scheduling an Appointment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Select a Live Scan Provider. </a:t>
            </a:r>
          </a:p>
          <a:p>
            <a:pPr marL="285750" indent="-285750"/>
            <a:r>
              <a:rPr lang="en-US" dirty="0" smtClean="0"/>
              <a:t>Set an appointment for fingerprinting.  </a:t>
            </a:r>
          </a:p>
          <a:p>
            <a:endParaRPr lang="en-US" dirty="0"/>
          </a:p>
        </p:txBody>
      </p:sp>
      <p:pic>
        <p:nvPicPr>
          <p:cNvPr id="5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0200"/>
            <a:ext cx="4648200" cy="42284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Screening Request Completed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The system will confirm when the screening request has been submitted.</a:t>
            </a:r>
          </a:p>
          <a:p>
            <a:pPr marL="285750" indent="-285750"/>
            <a:r>
              <a:rPr lang="en-US" dirty="0" smtClean="0"/>
              <a:t>You can print the screening appointment form.  </a:t>
            </a:r>
            <a:endParaRPr lang="en-US" dirty="0"/>
          </a:p>
        </p:txBody>
      </p:sp>
      <p:pic>
        <p:nvPicPr>
          <p:cNvPr id="8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4419600" cy="24559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Appointment Request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sz="2400" dirty="0" smtClean="0"/>
              <a:t>The applicant will provide this form to the Live Scan Service Provider when being fingerprinted.  </a:t>
            </a:r>
          </a:p>
          <a:p>
            <a:endParaRPr lang="en-US" dirty="0"/>
          </a:p>
        </p:txBody>
      </p:sp>
      <p:pic>
        <p:nvPicPr>
          <p:cNvPr id="5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00200"/>
            <a:ext cx="4648200" cy="41839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10000" cy="4343400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US" dirty="0" smtClean="0"/>
              <a:t>Contains the screening eligibility status .  </a:t>
            </a:r>
          </a:p>
          <a:p>
            <a:pPr marL="285750" indent="-285750"/>
            <a:r>
              <a:rPr lang="en-US" dirty="0" smtClean="0"/>
              <a:t>View the public version of the criminal history report (if you initiated the screening).</a:t>
            </a:r>
          </a:p>
          <a:p>
            <a:pPr marL="285750" indent="-285750"/>
            <a:r>
              <a:rPr lang="en-US" dirty="0" smtClean="0"/>
              <a:t>Connect to a screening that is already in process </a:t>
            </a:r>
          </a:p>
          <a:p>
            <a:pPr marL="285750" indent="-285750"/>
            <a:r>
              <a:rPr lang="en-US" dirty="0" smtClean="0"/>
              <a:t>Receive notifications when the screening is complete.  </a:t>
            </a:r>
          </a:p>
          <a:p>
            <a:pPr marL="285750" indent="-285750"/>
            <a:r>
              <a:rPr lang="en-US" dirty="0" smtClean="0"/>
              <a:t>Provides an employment history for the individual as reported by any provider regulated by an  Agency in the Clearinghouse.</a:t>
            </a:r>
          </a:p>
          <a:p>
            <a:endParaRPr lang="en-US" dirty="0"/>
          </a:p>
        </p:txBody>
      </p:sp>
      <p:pic>
        <p:nvPicPr>
          <p:cNvPr id="5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4330138" cy="47545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Employment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en-US" dirty="0" smtClean="0"/>
              <a:t>Providers must register with the clearinghouse and maintain the employment status of all employees within the clearinghouse. </a:t>
            </a:r>
          </a:p>
          <a:p>
            <a:pPr marL="285750" indent="-285750"/>
            <a:r>
              <a:rPr lang="en-US" dirty="0" smtClean="0"/>
              <a:t>Initial employment status and </a:t>
            </a:r>
            <a:r>
              <a:rPr lang="en-US" b="1" dirty="0" smtClean="0"/>
              <a:t>any changes in status must be reported within 10 business days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74310"/>
            <a:ext cx="4038600" cy="17214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4038600" cy="14296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95800"/>
            <a:ext cx="4038600" cy="15149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Specified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following agencies are included in the Clearinghouse: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Agency for Health Care Administration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Agency for Persons with Disabilities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Department of Children and Families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Department of Elder Affairs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Department of Health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Department of Juvenile Justice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Division of Vocational Rehabilitation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Add/Edit Employment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dirty="0" smtClean="0"/>
              <a:t>For those employees hired prior to the completion of screening  for orientation or training purposes, the provider may add a </a:t>
            </a:r>
            <a:r>
              <a:rPr lang="en-US" b="1" dirty="0" smtClean="0"/>
              <a:t>provisional hire date</a:t>
            </a:r>
            <a:r>
              <a:rPr lang="en-US" dirty="0" smtClean="0"/>
              <a:t> for an applicant with a current ‘Screening in Process’.  </a:t>
            </a:r>
          </a:p>
          <a:p>
            <a:pPr marL="285750" indent="-285750"/>
            <a:r>
              <a:rPr lang="en-US" dirty="0" smtClean="0"/>
              <a:t>Providers will use this screen to record any change in employment.  </a:t>
            </a:r>
          </a:p>
          <a:p>
            <a:endParaRPr lang="en-US" dirty="0"/>
          </a:p>
        </p:txBody>
      </p:sp>
      <p:pic>
        <p:nvPicPr>
          <p:cNvPr id="5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16077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0"/>
            <a:ext cx="4038600" cy="2057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Screenings In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419600"/>
          </a:xfrm>
        </p:spPr>
        <p:txBody>
          <a:bodyPr>
            <a:normAutofit fontScale="85000" lnSpcReduction="20000"/>
          </a:bodyPr>
          <a:lstStyle/>
          <a:p>
            <a:pPr marL="285750" indent="-285750"/>
            <a:r>
              <a:rPr lang="en-US" sz="2600" dirty="0" smtClean="0"/>
              <a:t>Provides a listing of all screening requests initiated or connected to and the current status. </a:t>
            </a:r>
          </a:p>
          <a:p>
            <a:pPr marL="285750" indent="-285750"/>
            <a:r>
              <a:rPr lang="en-US" sz="2600" dirty="0" smtClean="0"/>
              <a:t>Requests will remain on the list for 7 days once a determination is made.  </a:t>
            </a:r>
          </a:p>
          <a:p>
            <a:pPr marL="285750" indent="-285750"/>
            <a:r>
              <a:rPr lang="en-US" sz="2600" dirty="0" smtClean="0"/>
              <a:t>View an individual’s profile page by selecting the last name of the individual.  </a:t>
            </a:r>
          </a:p>
          <a:p>
            <a:pPr marL="285750" indent="-285750"/>
            <a:r>
              <a:rPr lang="en-US" sz="2600" dirty="0" smtClean="0"/>
              <a:t>Filter the list by using the search options and selecting ‘Apply’.  </a:t>
            </a:r>
          </a:p>
          <a:p>
            <a:pPr marL="285750" indent="-285750"/>
            <a:r>
              <a:rPr lang="en-US" sz="2600" dirty="0" smtClean="0"/>
              <a:t>Sort the list by selecting a column header.  </a:t>
            </a:r>
          </a:p>
          <a:p>
            <a:endParaRPr lang="en-US" dirty="0"/>
          </a:p>
        </p:txBody>
      </p:sp>
      <p:pic>
        <p:nvPicPr>
          <p:cNvPr id="5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4495800" cy="44763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276600" cy="4191000"/>
          </a:xfrm>
        </p:spPr>
        <p:txBody>
          <a:bodyPr/>
          <a:lstStyle/>
          <a:p>
            <a:r>
              <a:rPr lang="en-US" dirty="0" smtClean="0"/>
              <a:t>Provides a listing of all screening requests initiated or connected to and the final determination.  </a:t>
            </a:r>
          </a:p>
          <a:p>
            <a:endParaRPr lang="en-US" dirty="0"/>
          </a:p>
        </p:txBody>
      </p:sp>
      <p:pic>
        <p:nvPicPr>
          <p:cNvPr id="5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600200"/>
            <a:ext cx="5029200" cy="39614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Roster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352800" cy="4190999"/>
          </a:xfrm>
        </p:spPr>
        <p:txBody>
          <a:bodyPr/>
          <a:lstStyle/>
          <a:p>
            <a:r>
              <a:rPr lang="en-US" dirty="0" smtClean="0"/>
              <a:t>Provides a listing of employees as entered through the Employment History section of the individual’s profile page.  </a:t>
            </a:r>
          </a:p>
          <a:p>
            <a:endParaRPr lang="en-US" dirty="0"/>
          </a:p>
        </p:txBody>
      </p:sp>
      <p:pic>
        <p:nvPicPr>
          <p:cNvPr id="5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2600"/>
            <a:ext cx="4724400" cy="33903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DCF Person Profile view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157818" cy="468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7410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Clearinghouse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Allows each agency to make a determination on screening results using criteria established for the programs they oversee. 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Creates a “status” report and a “completed screening listing” report of screenings requested by the user eliminating the need to search for each screening result individually.</a:t>
            </a:r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Maintain an employee roster by entering hire and separation dates for each employee. This facilitates a notification if the eligibility status of an employee changes.  This must be done within 10 business days of action.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from Current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Providers will no longer utilize the DCF Background Screening Web Portal.</a:t>
            </a:r>
          </a:p>
          <a:p>
            <a:r>
              <a:rPr lang="en-US" dirty="0" smtClean="0"/>
              <a:t>Providers will no longer receive the “DCF Clearance Letter” but will have access to the FDLE Public Record with their screening.</a:t>
            </a:r>
          </a:p>
          <a:p>
            <a:r>
              <a:rPr lang="en-US" dirty="0" smtClean="0"/>
              <a:t>The provider will print the screen for documentation.</a:t>
            </a:r>
          </a:p>
          <a:p>
            <a:r>
              <a:rPr lang="en-US" dirty="0" smtClean="0"/>
              <a:t>Providers will be required to use the Clearinghouse to request screenings and maintain employee roster.</a:t>
            </a:r>
          </a:p>
          <a:p>
            <a:r>
              <a:rPr lang="en-US" dirty="0" smtClean="0"/>
              <a:t>New ORI’s will be issued and there will be fewer ORI’s.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Account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Select New User Registration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05000"/>
            <a:ext cx="5016897" cy="212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2286000"/>
            <a:ext cx="7676145" cy="241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655" y="2209800"/>
            <a:ext cx="6244689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2876391"/>
            <a:ext cx="7863840" cy="258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masterFINAL">
  <a:themeElements>
    <a:clrScheme name="Custom 34">
      <a:dk1>
        <a:srgbClr val="115BA4"/>
      </a:dk1>
      <a:lt1>
        <a:sysClr val="window" lastClr="FFFFFF"/>
      </a:lt1>
      <a:dk2>
        <a:srgbClr val="115BA4"/>
      </a:dk2>
      <a:lt2>
        <a:srgbClr val="488F4D"/>
      </a:lt2>
      <a:accent1>
        <a:srgbClr val="115BA4"/>
      </a:accent1>
      <a:accent2>
        <a:srgbClr val="488F4D"/>
      </a:accent2>
      <a:accent3>
        <a:srgbClr val="115BA4"/>
      </a:accent3>
      <a:accent4>
        <a:srgbClr val="488F4D"/>
      </a:accent4>
      <a:accent5>
        <a:srgbClr val="115BA4"/>
      </a:accent5>
      <a:accent6>
        <a:srgbClr val="488F4D"/>
      </a:accent6>
      <a:hlink>
        <a:srgbClr val="115BA4"/>
      </a:hlink>
      <a:folHlink>
        <a:srgbClr val="115B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PPmasterFINAL</Template>
  <TotalTime>148</TotalTime>
  <Words>766</Words>
  <Application>Microsoft Office PowerPoint</Application>
  <PresentationFormat>On-screen Show (4:3)</PresentationFormat>
  <Paragraphs>96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Trajan Pro</vt:lpstr>
      <vt:lpstr>Wingdings</vt:lpstr>
      <vt:lpstr>PPmasterFINAL</vt:lpstr>
      <vt:lpstr>PowerPoint Presentation</vt:lpstr>
      <vt:lpstr>PowerPoint Presentation</vt:lpstr>
      <vt:lpstr>Specified Agencies</vt:lpstr>
      <vt:lpstr>Clearinghouse Advantages</vt:lpstr>
      <vt:lpstr>Changes from Current Practice</vt:lpstr>
      <vt:lpstr>Creating an Account</vt:lpstr>
      <vt:lpstr>Acknowledgement</vt:lpstr>
      <vt:lpstr>Registration</vt:lpstr>
      <vt:lpstr>PowerPoint Presentation</vt:lpstr>
      <vt:lpstr>Completion of Registration</vt:lpstr>
      <vt:lpstr>The Clearinghouse Process</vt:lpstr>
      <vt:lpstr>Select Agency</vt:lpstr>
      <vt:lpstr>Select Your role</vt:lpstr>
      <vt:lpstr>Select your provider type</vt:lpstr>
      <vt:lpstr>Select your Provider</vt:lpstr>
      <vt:lpstr>Submit Request</vt:lpstr>
      <vt:lpstr>Complete User Agreement</vt:lpstr>
      <vt:lpstr>Clearinghouse Home</vt:lpstr>
      <vt:lpstr>Search Screen</vt:lpstr>
      <vt:lpstr>Initiate Screening</vt:lpstr>
      <vt:lpstr>Initiate Screening</vt:lpstr>
      <vt:lpstr>Initiate Screening</vt:lpstr>
      <vt:lpstr>Livescan Search</vt:lpstr>
      <vt:lpstr>Livescan Search</vt:lpstr>
      <vt:lpstr>Scheduling an Appointment</vt:lpstr>
      <vt:lpstr>Screening Request Completed</vt:lpstr>
      <vt:lpstr>Appointment Request Form</vt:lpstr>
      <vt:lpstr>Person Profile</vt:lpstr>
      <vt:lpstr>Add Employment Record</vt:lpstr>
      <vt:lpstr>Add/Edit Employment Record</vt:lpstr>
      <vt:lpstr>Screenings In Process</vt:lpstr>
      <vt:lpstr>Screening Results</vt:lpstr>
      <vt:lpstr>Employee Roster</vt:lpstr>
      <vt:lpstr>DCF Person Profile view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Jacquelyn Ledbetter</cp:lastModifiedBy>
  <cp:revision>18</cp:revision>
  <dcterms:created xsi:type="dcterms:W3CDTF">2014-02-07T17:10:42Z</dcterms:created>
  <dcterms:modified xsi:type="dcterms:W3CDTF">2015-03-18T17:48:46Z</dcterms:modified>
</cp:coreProperties>
</file>